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9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0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8966A-85D3-1048-A596-604CD8451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74C7D-8833-EA40-9BBD-7B163BF1D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2CF1-BE09-3942-B0FD-1A7EB001B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FC2B5-EE69-C54F-9C96-4107EFB1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0A706-A76A-0B40-82E0-3C012D39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5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0449-3BF1-FE4B-82FF-3AA3C5AD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755B1-A5F1-4941-933A-4E7FC94DD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4C986-248B-9343-BB36-A8ED8CDE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3A662-A9FA-DD4F-8DEF-1503EBB0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9CBF-478A-EF47-B3D8-F3405537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78E8D3-2A46-9241-B228-5A2B700CA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60860-814A-164A-951C-30D0B3112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F4BA-E065-E842-9668-DBC84B5A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E032E-BAAF-9241-A28A-626EB380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6CB2D-44E8-0D49-A12D-03FC6BC0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726A-8B08-B04A-B62D-A9A559E0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6F24B-DBA2-DE4F-8F70-720592552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288DF-9C71-544F-81EF-45F39DDD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D3D27-441A-FD4D-B711-0955B4F4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9A281-9257-7E44-BEF8-8553ABE8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1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C3FE8-FCF2-C94C-BF13-4189F238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A5697-BE37-8544-BA84-32852793D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7CA4A-2EBB-9146-A668-F99A8158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47C36-603D-9849-918E-4934538F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1E865-3D01-FA4C-B826-F7DD3D03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5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81FE-D18C-9841-ACA5-251AE62B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80851-D342-FB4E-9D59-F417DAAE5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75534-D059-884B-B971-8EB4A2400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C9B6E-C6BE-5546-AAF7-F2A109E1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1B8DF-FB7F-BA48-B696-7F1C5786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B7B4-F3A3-9340-9296-4379A474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3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EA38-A757-994F-8CE0-BEABDD710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6C00-E3EE-5142-9114-9E39A8AC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82BE3-88DF-AE46-92FD-8636A8635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3D9DF-81FB-6241-BC8E-EF05535D4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5E074-8117-7740-B6AD-8B6820C5F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34A25B-39B0-144D-B46E-ED2A4364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D8E0B-5CCD-6D48-9B99-CDC30D19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53992-0C3B-DB45-A81B-BCDFEA46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7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8E4F-CEA6-E943-8AEB-7DC86E3A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AF1E2-2BD7-904B-9386-AF1E46F62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6B9B8-543B-F047-9B7B-EB92E2B4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07D9F-F6EA-1A4A-962B-7AB06853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448DBE-69BA-B44B-82E4-99950DF9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A8A6B-E994-F042-A72E-F92FC309E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39443-FD49-4742-A2A2-9D7768A8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BF8C-E556-5A46-AB85-D20C3E9D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82F57-0B8F-CF4E-A02D-C3D3BCA4D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F5888-6FAE-654B-998A-3467987F2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0178A-B483-194E-A9FF-A1927986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7986B-F49A-3948-8E48-71A1166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8EEAF-0578-2144-A425-7C328FAF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F345-93C6-FF4B-89F6-B8136AA2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35C842-E1FA-DA48-BE3F-19B2D3698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7F4C2-391E-9344-B827-785B3559A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15ED7-9905-3943-AB68-D707A7CB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76594-C608-524D-A63A-A98852F5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AF722-B081-194B-A1AD-E071F6EC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FC2B4-BB65-214F-B130-55F73A5C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F452C-267E-AB49-A110-08AB52386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B3CF1-8561-4041-875F-9EF36CA43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A8E1-05A6-7C45-A3C7-3D131C6319BD}" type="datetimeFigureOut">
              <a:rPr lang="en-US" smtClean="0"/>
              <a:t>7/28/22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C8F0B-D1E4-EC4D-B0EF-78C7F4FE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DD05F-E5C2-A248-95E7-D7282FBF6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D3EBA-5477-3846-B5EB-AA42C1540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ation_Sisters,_Ireland_to_Australia" descr="Presentation_Sisters,_Ireland_to_Australia">
            <a:hlinkClick r:id="" action="ppaction://media"/>
            <a:extLst>
              <a:ext uri="{FF2B5EF4-FFF2-40B4-BE49-F238E27FC236}">
                <a16:creationId xmlns:a16="http://schemas.microsoft.com/office/drawing/2014/main" id="{C321C2A9-D526-2E48-8A93-1F68D7C77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6712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Gunther</dc:creator>
  <cp:lastModifiedBy>Louise Gunther</cp:lastModifiedBy>
  <cp:revision>1</cp:revision>
  <dcterms:created xsi:type="dcterms:W3CDTF">2021-08-19T02:06:14Z</dcterms:created>
  <dcterms:modified xsi:type="dcterms:W3CDTF">2022-08-01T23:09:26Z</dcterms:modified>
</cp:coreProperties>
</file>